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9" r:id="rId2"/>
    <p:sldId id="330" r:id="rId3"/>
    <p:sldId id="331" r:id="rId4"/>
    <p:sldId id="329" r:id="rId5"/>
    <p:sldId id="320" r:id="rId6"/>
    <p:sldId id="322" r:id="rId7"/>
    <p:sldId id="321" r:id="rId8"/>
    <p:sldId id="323" r:id="rId9"/>
    <p:sldId id="325" r:id="rId10"/>
    <p:sldId id="326" r:id="rId11"/>
    <p:sldId id="332" r:id="rId12"/>
    <p:sldId id="333" r:id="rId13"/>
    <p:sldId id="324" r:id="rId14"/>
    <p:sldId id="328" r:id="rId15"/>
    <p:sldId id="327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333333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930" y="-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773D49F-72B1-41C0-9CAA-046EBB671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37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CC9235-9AAC-4EAA-BD48-A4119F276ABB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2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CC9235-9AAC-4EAA-BD48-A4119F276ABB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2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CC9235-9AAC-4EAA-BD48-A4119F276ABB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2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79ECCA-B718-4CFB-AEDC-0588A26402C7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8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79ECCA-B718-4CFB-AEDC-0588A26402C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8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79ECCA-B718-4CFB-AEDC-0588A26402C7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80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79ECCA-B718-4CFB-AEDC-0588A26402C7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8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36513" y="6191250"/>
            <a:ext cx="9144000" cy="333375"/>
            <a:chOff x="22" y="4020"/>
            <a:chExt cx="5760" cy="21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26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5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75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10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124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14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173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>
              <a:off x="19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22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27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>
              <a:off x="29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32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>
              <a:off x="344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6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>
              <a:off x="393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>
              <a:off x="442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>
              <a:off x="46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3" name="AutoShape 23"/>
            <p:cNvSpPr>
              <a:spLocks noChangeArrowheads="1"/>
            </p:cNvSpPr>
            <p:nvPr/>
          </p:nvSpPr>
          <p:spPr bwMode="auto">
            <a:xfrm>
              <a:off x="491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>
              <a:off x="51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5" name="AutoShape 25"/>
            <p:cNvSpPr>
              <a:spLocks noChangeArrowheads="1"/>
            </p:cNvSpPr>
            <p:nvPr/>
          </p:nvSpPr>
          <p:spPr bwMode="auto">
            <a:xfrm>
              <a:off x="540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>
              <a:off x="564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>
              <a:off x="24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28" name="AutoShape 28"/>
            <p:cNvSpPr>
              <a:spLocks noChangeArrowheads="1"/>
            </p:cNvSpPr>
            <p:nvPr/>
          </p:nvSpPr>
          <p:spPr bwMode="auto">
            <a:xfrm>
              <a:off x="41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</p:grpSp>
      <p:grpSp>
        <p:nvGrpSpPr>
          <p:cNvPr id="29" name="Group 29"/>
          <p:cNvGrpSpPr>
            <a:grpSpLocks/>
          </p:cNvGrpSpPr>
          <p:nvPr userDrawn="1"/>
        </p:nvGrpSpPr>
        <p:grpSpPr bwMode="auto">
          <a:xfrm>
            <a:off x="36513" y="123825"/>
            <a:ext cx="9144000" cy="333375"/>
            <a:chOff x="22" y="4020"/>
            <a:chExt cx="5760" cy="210"/>
          </a:xfrm>
        </p:grpSpPr>
        <p:sp>
          <p:nvSpPr>
            <p:cNvPr id="30" name="AutoShape 30"/>
            <p:cNvSpPr>
              <a:spLocks noChangeArrowheads="1"/>
            </p:cNvSpPr>
            <p:nvPr/>
          </p:nvSpPr>
          <p:spPr bwMode="auto">
            <a:xfrm>
              <a:off x="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>
              <a:off x="26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5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3" name="AutoShape 33"/>
            <p:cNvSpPr>
              <a:spLocks noChangeArrowheads="1"/>
            </p:cNvSpPr>
            <p:nvPr/>
          </p:nvSpPr>
          <p:spPr bwMode="auto">
            <a:xfrm>
              <a:off x="75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>
              <a:off x="10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>
              <a:off x="124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6" name="AutoShape 36"/>
            <p:cNvSpPr>
              <a:spLocks noChangeArrowheads="1"/>
            </p:cNvSpPr>
            <p:nvPr/>
          </p:nvSpPr>
          <p:spPr bwMode="auto">
            <a:xfrm>
              <a:off x="14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7" name="AutoShape 37"/>
            <p:cNvSpPr>
              <a:spLocks noChangeArrowheads="1"/>
            </p:cNvSpPr>
            <p:nvPr/>
          </p:nvSpPr>
          <p:spPr bwMode="auto">
            <a:xfrm>
              <a:off x="173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8" name="AutoShape 38"/>
            <p:cNvSpPr>
              <a:spLocks noChangeArrowheads="1"/>
            </p:cNvSpPr>
            <p:nvPr/>
          </p:nvSpPr>
          <p:spPr bwMode="auto">
            <a:xfrm>
              <a:off x="19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39" name="AutoShape 39"/>
            <p:cNvSpPr>
              <a:spLocks noChangeArrowheads="1"/>
            </p:cNvSpPr>
            <p:nvPr/>
          </p:nvSpPr>
          <p:spPr bwMode="auto">
            <a:xfrm>
              <a:off x="22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0" name="AutoShape 40"/>
            <p:cNvSpPr>
              <a:spLocks noChangeArrowheads="1"/>
            </p:cNvSpPr>
            <p:nvPr/>
          </p:nvSpPr>
          <p:spPr bwMode="auto">
            <a:xfrm>
              <a:off x="27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29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2" name="AutoShape 42"/>
            <p:cNvSpPr>
              <a:spLocks noChangeArrowheads="1"/>
            </p:cNvSpPr>
            <p:nvPr/>
          </p:nvSpPr>
          <p:spPr bwMode="auto">
            <a:xfrm>
              <a:off x="32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3" name="AutoShape 43"/>
            <p:cNvSpPr>
              <a:spLocks noChangeArrowheads="1"/>
            </p:cNvSpPr>
            <p:nvPr/>
          </p:nvSpPr>
          <p:spPr bwMode="auto">
            <a:xfrm>
              <a:off x="344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4" name="AutoShape 44"/>
            <p:cNvSpPr>
              <a:spLocks noChangeArrowheads="1"/>
            </p:cNvSpPr>
            <p:nvPr/>
          </p:nvSpPr>
          <p:spPr bwMode="auto">
            <a:xfrm>
              <a:off x="36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5" name="AutoShape 45"/>
            <p:cNvSpPr>
              <a:spLocks noChangeArrowheads="1"/>
            </p:cNvSpPr>
            <p:nvPr/>
          </p:nvSpPr>
          <p:spPr bwMode="auto">
            <a:xfrm>
              <a:off x="393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6" name="AutoShape 46"/>
            <p:cNvSpPr>
              <a:spLocks noChangeArrowheads="1"/>
            </p:cNvSpPr>
            <p:nvPr/>
          </p:nvSpPr>
          <p:spPr bwMode="auto">
            <a:xfrm>
              <a:off x="442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7" name="AutoShape 47"/>
            <p:cNvSpPr>
              <a:spLocks noChangeArrowheads="1"/>
            </p:cNvSpPr>
            <p:nvPr/>
          </p:nvSpPr>
          <p:spPr bwMode="auto">
            <a:xfrm>
              <a:off x="46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8" name="AutoShape 48"/>
            <p:cNvSpPr>
              <a:spLocks noChangeArrowheads="1"/>
            </p:cNvSpPr>
            <p:nvPr/>
          </p:nvSpPr>
          <p:spPr bwMode="auto">
            <a:xfrm>
              <a:off x="491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49" name="AutoShape 49"/>
            <p:cNvSpPr>
              <a:spLocks noChangeArrowheads="1"/>
            </p:cNvSpPr>
            <p:nvPr/>
          </p:nvSpPr>
          <p:spPr bwMode="auto">
            <a:xfrm>
              <a:off x="51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50" name="AutoShape 50"/>
            <p:cNvSpPr>
              <a:spLocks noChangeArrowheads="1"/>
            </p:cNvSpPr>
            <p:nvPr/>
          </p:nvSpPr>
          <p:spPr bwMode="auto">
            <a:xfrm>
              <a:off x="540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51" name="AutoShape 51"/>
            <p:cNvSpPr>
              <a:spLocks noChangeArrowheads="1"/>
            </p:cNvSpPr>
            <p:nvPr/>
          </p:nvSpPr>
          <p:spPr bwMode="auto">
            <a:xfrm>
              <a:off x="564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52" name="AutoShape 52"/>
            <p:cNvSpPr>
              <a:spLocks noChangeArrowheads="1"/>
            </p:cNvSpPr>
            <p:nvPr/>
          </p:nvSpPr>
          <p:spPr bwMode="auto">
            <a:xfrm>
              <a:off x="24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53" name="AutoShape 53"/>
            <p:cNvSpPr>
              <a:spLocks noChangeArrowheads="1"/>
            </p:cNvSpPr>
            <p:nvPr/>
          </p:nvSpPr>
          <p:spPr bwMode="auto">
            <a:xfrm>
              <a:off x="41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</p:grpSp>
      <p:sp>
        <p:nvSpPr>
          <p:cNvPr id="54" name="Text Box 54"/>
          <p:cNvSpPr txBox="1">
            <a:spLocks noChangeArrowheads="1"/>
          </p:cNvSpPr>
          <p:nvPr userDrawn="1"/>
        </p:nvSpPr>
        <p:spPr bwMode="auto">
          <a:xfrm>
            <a:off x="0" y="6553200"/>
            <a:ext cx="932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800" smtClean="0">
                <a:solidFill>
                  <a:srgbClr val="FFFF00"/>
                </a:solidFill>
                <a:latin typeface="Courier New" panose="02070309020205020404" pitchFamily="49" charset="0"/>
              </a:rPr>
              <a:t>&gt;&gt;	0     &gt;&gt;	1     &gt;&gt; 	2     &gt;&gt; 	3     &gt;&gt; 	4   &gt;&gt;	</a:t>
            </a:r>
            <a:endParaRPr lang="en-US" altLang="en-US" sz="1800" smtClean="0">
              <a:solidFill>
                <a:srgbClr val="FFFF00"/>
              </a:solidFill>
              <a:latin typeface="Courier New" panose="02070309020205020404" pitchFamily="49" charset="0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8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3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49275"/>
            <a:ext cx="2057400" cy="5576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9800" cy="5576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2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4796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0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1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0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4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0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grpSp>
        <p:nvGrpSpPr>
          <p:cNvPr id="1028" name="Group 7"/>
          <p:cNvGrpSpPr>
            <a:grpSpLocks/>
          </p:cNvGrpSpPr>
          <p:nvPr userDrawn="1"/>
        </p:nvGrpSpPr>
        <p:grpSpPr bwMode="auto">
          <a:xfrm>
            <a:off x="36513" y="6191250"/>
            <a:ext cx="9144000" cy="333375"/>
            <a:chOff x="22" y="4020"/>
            <a:chExt cx="5760" cy="210"/>
          </a:xfrm>
        </p:grpSpPr>
        <p:sp>
          <p:nvSpPr>
            <p:cNvPr id="1055" name="AutoShape 8"/>
            <p:cNvSpPr>
              <a:spLocks noChangeArrowheads="1"/>
            </p:cNvSpPr>
            <p:nvPr/>
          </p:nvSpPr>
          <p:spPr bwMode="auto">
            <a:xfrm>
              <a:off x="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6" name="AutoShape 9"/>
            <p:cNvSpPr>
              <a:spLocks noChangeArrowheads="1"/>
            </p:cNvSpPr>
            <p:nvPr/>
          </p:nvSpPr>
          <p:spPr bwMode="auto">
            <a:xfrm>
              <a:off x="26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7" name="AutoShape 10"/>
            <p:cNvSpPr>
              <a:spLocks noChangeArrowheads="1"/>
            </p:cNvSpPr>
            <p:nvPr/>
          </p:nvSpPr>
          <p:spPr bwMode="auto">
            <a:xfrm>
              <a:off x="5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8" name="AutoShape 11"/>
            <p:cNvSpPr>
              <a:spLocks noChangeArrowheads="1"/>
            </p:cNvSpPr>
            <p:nvPr/>
          </p:nvSpPr>
          <p:spPr bwMode="auto">
            <a:xfrm>
              <a:off x="75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9" name="AutoShape 12"/>
            <p:cNvSpPr>
              <a:spLocks noChangeArrowheads="1"/>
            </p:cNvSpPr>
            <p:nvPr/>
          </p:nvSpPr>
          <p:spPr bwMode="auto">
            <a:xfrm>
              <a:off x="10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0" name="AutoShape 13"/>
            <p:cNvSpPr>
              <a:spLocks noChangeArrowheads="1"/>
            </p:cNvSpPr>
            <p:nvPr/>
          </p:nvSpPr>
          <p:spPr bwMode="auto">
            <a:xfrm>
              <a:off x="124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1" name="AutoShape 14"/>
            <p:cNvSpPr>
              <a:spLocks noChangeArrowheads="1"/>
            </p:cNvSpPr>
            <p:nvPr/>
          </p:nvSpPr>
          <p:spPr bwMode="auto">
            <a:xfrm>
              <a:off x="14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2" name="AutoShape 15"/>
            <p:cNvSpPr>
              <a:spLocks noChangeArrowheads="1"/>
            </p:cNvSpPr>
            <p:nvPr/>
          </p:nvSpPr>
          <p:spPr bwMode="auto">
            <a:xfrm>
              <a:off x="173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3" name="AutoShape 16"/>
            <p:cNvSpPr>
              <a:spLocks noChangeArrowheads="1"/>
            </p:cNvSpPr>
            <p:nvPr/>
          </p:nvSpPr>
          <p:spPr bwMode="auto">
            <a:xfrm>
              <a:off x="19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4" name="AutoShape 17"/>
            <p:cNvSpPr>
              <a:spLocks noChangeArrowheads="1"/>
            </p:cNvSpPr>
            <p:nvPr/>
          </p:nvSpPr>
          <p:spPr bwMode="auto">
            <a:xfrm>
              <a:off x="22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5" name="AutoShape 18"/>
            <p:cNvSpPr>
              <a:spLocks noChangeArrowheads="1"/>
            </p:cNvSpPr>
            <p:nvPr/>
          </p:nvSpPr>
          <p:spPr bwMode="auto">
            <a:xfrm>
              <a:off x="27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6" name="AutoShape 19"/>
            <p:cNvSpPr>
              <a:spLocks noChangeArrowheads="1"/>
            </p:cNvSpPr>
            <p:nvPr/>
          </p:nvSpPr>
          <p:spPr bwMode="auto">
            <a:xfrm>
              <a:off x="29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7" name="AutoShape 20"/>
            <p:cNvSpPr>
              <a:spLocks noChangeArrowheads="1"/>
            </p:cNvSpPr>
            <p:nvPr/>
          </p:nvSpPr>
          <p:spPr bwMode="auto">
            <a:xfrm>
              <a:off x="32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8" name="AutoShape 21"/>
            <p:cNvSpPr>
              <a:spLocks noChangeArrowheads="1"/>
            </p:cNvSpPr>
            <p:nvPr/>
          </p:nvSpPr>
          <p:spPr bwMode="auto">
            <a:xfrm>
              <a:off x="344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69" name="AutoShape 22"/>
            <p:cNvSpPr>
              <a:spLocks noChangeArrowheads="1"/>
            </p:cNvSpPr>
            <p:nvPr/>
          </p:nvSpPr>
          <p:spPr bwMode="auto">
            <a:xfrm>
              <a:off x="36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0" name="AutoShape 23"/>
            <p:cNvSpPr>
              <a:spLocks noChangeArrowheads="1"/>
            </p:cNvSpPr>
            <p:nvPr/>
          </p:nvSpPr>
          <p:spPr bwMode="auto">
            <a:xfrm>
              <a:off x="393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1" name="AutoShape 24"/>
            <p:cNvSpPr>
              <a:spLocks noChangeArrowheads="1"/>
            </p:cNvSpPr>
            <p:nvPr/>
          </p:nvSpPr>
          <p:spPr bwMode="auto">
            <a:xfrm>
              <a:off x="442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2" name="AutoShape 25"/>
            <p:cNvSpPr>
              <a:spLocks noChangeArrowheads="1"/>
            </p:cNvSpPr>
            <p:nvPr/>
          </p:nvSpPr>
          <p:spPr bwMode="auto">
            <a:xfrm>
              <a:off x="46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3" name="AutoShape 26"/>
            <p:cNvSpPr>
              <a:spLocks noChangeArrowheads="1"/>
            </p:cNvSpPr>
            <p:nvPr/>
          </p:nvSpPr>
          <p:spPr bwMode="auto">
            <a:xfrm>
              <a:off x="491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4" name="AutoShape 27"/>
            <p:cNvSpPr>
              <a:spLocks noChangeArrowheads="1"/>
            </p:cNvSpPr>
            <p:nvPr/>
          </p:nvSpPr>
          <p:spPr bwMode="auto">
            <a:xfrm>
              <a:off x="51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5" name="AutoShape 28"/>
            <p:cNvSpPr>
              <a:spLocks noChangeArrowheads="1"/>
            </p:cNvSpPr>
            <p:nvPr/>
          </p:nvSpPr>
          <p:spPr bwMode="auto">
            <a:xfrm>
              <a:off x="540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6" name="AutoShape 29"/>
            <p:cNvSpPr>
              <a:spLocks noChangeArrowheads="1"/>
            </p:cNvSpPr>
            <p:nvPr/>
          </p:nvSpPr>
          <p:spPr bwMode="auto">
            <a:xfrm>
              <a:off x="564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7" name="AutoShape 30"/>
            <p:cNvSpPr>
              <a:spLocks noChangeArrowheads="1"/>
            </p:cNvSpPr>
            <p:nvPr/>
          </p:nvSpPr>
          <p:spPr bwMode="auto">
            <a:xfrm>
              <a:off x="24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78" name="AutoShape 31"/>
            <p:cNvSpPr>
              <a:spLocks noChangeArrowheads="1"/>
            </p:cNvSpPr>
            <p:nvPr/>
          </p:nvSpPr>
          <p:spPr bwMode="auto">
            <a:xfrm>
              <a:off x="41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</p:grpSp>
      <p:grpSp>
        <p:nvGrpSpPr>
          <p:cNvPr id="1029" name="Group 32"/>
          <p:cNvGrpSpPr>
            <a:grpSpLocks/>
          </p:cNvGrpSpPr>
          <p:nvPr userDrawn="1"/>
        </p:nvGrpSpPr>
        <p:grpSpPr bwMode="auto">
          <a:xfrm>
            <a:off x="36513" y="123825"/>
            <a:ext cx="9144000" cy="333375"/>
            <a:chOff x="22" y="4020"/>
            <a:chExt cx="5760" cy="210"/>
          </a:xfrm>
        </p:grpSpPr>
        <p:sp>
          <p:nvSpPr>
            <p:cNvPr id="1031" name="AutoShape 33"/>
            <p:cNvSpPr>
              <a:spLocks noChangeArrowheads="1"/>
            </p:cNvSpPr>
            <p:nvPr/>
          </p:nvSpPr>
          <p:spPr bwMode="auto">
            <a:xfrm>
              <a:off x="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2" name="AutoShape 34"/>
            <p:cNvSpPr>
              <a:spLocks noChangeArrowheads="1"/>
            </p:cNvSpPr>
            <p:nvPr/>
          </p:nvSpPr>
          <p:spPr bwMode="auto">
            <a:xfrm>
              <a:off x="26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3" name="AutoShape 35"/>
            <p:cNvSpPr>
              <a:spLocks noChangeArrowheads="1"/>
            </p:cNvSpPr>
            <p:nvPr/>
          </p:nvSpPr>
          <p:spPr bwMode="auto">
            <a:xfrm>
              <a:off x="5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4" name="AutoShape 36"/>
            <p:cNvSpPr>
              <a:spLocks noChangeArrowheads="1"/>
            </p:cNvSpPr>
            <p:nvPr/>
          </p:nvSpPr>
          <p:spPr bwMode="auto">
            <a:xfrm>
              <a:off x="75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5" name="AutoShape 37"/>
            <p:cNvSpPr>
              <a:spLocks noChangeArrowheads="1"/>
            </p:cNvSpPr>
            <p:nvPr/>
          </p:nvSpPr>
          <p:spPr bwMode="auto">
            <a:xfrm>
              <a:off x="10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6" name="AutoShape 38"/>
            <p:cNvSpPr>
              <a:spLocks noChangeArrowheads="1"/>
            </p:cNvSpPr>
            <p:nvPr/>
          </p:nvSpPr>
          <p:spPr bwMode="auto">
            <a:xfrm>
              <a:off x="124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7" name="AutoShape 39"/>
            <p:cNvSpPr>
              <a:spLocks noChangeArrowheads="1"/>
            </p:cNvSpPr>
            <p:nvPr/>
          </p:nvSpPr>
          <p:spPr bwMode="auto">
            <a:xfrm>
              <a:off x="14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8" name="AutoShape 40"/>
            <p:cNvSpPr>
              <a:spLocks noChangeArrowheads="1"/>
            </p:cNvSpPr>
            <p:nvPr/>
          </p:nvSpPr>
          <p:spPr bwMode="auto">
            <a:xfrm>
              <a:off x="173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39" name="AutoShape 41"/>
            <p:cNvSpPr>
              <a:spLocks noChangeArrowheads="1"/>
            </p:cNvSpPr>
            <p:nvPr/>
          </p:nvSpPr>
          <p:spPr bwMode="auto">
            <a:xfrm>
              <a:off x="19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0" name="AutoShape 42"/>
            <p:cNvSpPr>
              <a:spLocks noChangeArrowheads="1"/>
            </p:cNvSpPr>
            <p:nvPr/>
          </p:nvSpPr>
          <p:spPr bwMode="auto">
            <a:xfrm>
              <a:off x="222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1" name="AutoShape 43"/>
            <p:cNvSpPr>
              <a:spLocks noChangeArrowheads="1"/>
            </p:cNvSpPr>
            <p:nvPr/>
          </p:nvSpPr>
          <p:spPr bwMode="auto">
            <a:xfrm>
              <a:off x="271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2" name="AutoShape 44"/>
            <p:cNvSpPr>
              <a:spLocks noChangeArrowheads="1"/>
            </p:cNvSpPr>
            <p:nvPr/>
          </p:nvSpPr>
          <p:spPr bwMode="auto">
            <a:xfrm>
              <a:off x="29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3" name="AutoShape 45"/>
            <p:cNvSpPr>
              <a:spLocks noChangeArrowheads="1"/>
            </p:cNvSpPr>
            <p:nvPr/>
          </p:nvSpPr>
          <p:spPr bwMode="auto">
            <a:xfrm>
              <a:off x="3200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4" name="AutoShape 46"/>
            <p:cNvSpPr>
              <a:spLocks noChangeArrowheads="1"/>
            </p:cNvSpPr>
            <p:nvPr/>
          </p:nvSpPr>
          <p:spPr bwMode="auto">
            <a:xfrm>
              <a:off x="3445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5" name="AutoShape 47"/>
            <p:cNvSpPr>
              <a:spLocks noChangeArrowheads="1"/>
            </p:cNvSpPr>
            <p:nvPr/>
          </p:nvSpPr>
          <p:spPr bwMode="auto">
            <a:xfrm>
              <a:off x="3689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6" name="AutoShape 48"/>
            <p:cNvSpPr>
              <a:spLocks noChangeArrowheads="1"/>
            </p:cNvSpPr>
            <p:nvPr/>
          </p:nvSpPr>
          <p:spPr bwMode="auto">
            <a:xfrm>
              <a:off x="3934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7" name="AutoShape 49"/>
            <p:cNvSpPr>
              <a:spLocks noChangeArrowheads="1"/>
            </p:cNvSpPr>
            <p:nvPr/>
          </p:nvSpPr>
          <p:spPr bwMode="auto">
            <a:xfrm>
              <a:off x="4423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8" name="AutoShape 50"/>
            <p:cNvSpPr>
              <a:spLocks noChangeArrowheads="1"/>
            </p:cNvSpPr>
            <p:nvPr/>
          </p:nvSpPr>
          <p:spPr bwMode="auto">
            <a:xfrm>
              <a:off x="46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49" name="AutoShape 51"/>
            <p:cNvSpPr>
              <a:spLocks noChangeArrowheads="1"/>
            </p:cNvSpPr>
            <p:nvPr/>
          </p:nvSpPr>
          <p:spPr bwMode="auto">
            <a:xfrm>
              <a:off x="4912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0" name="AutoShape 52"/>
            <p:cNvSpPr>
              <a:spLocks noChangeArrowheads="1"/>
            </p:cNvSpPr>
            <p:nvPr/>
          </p:nvSpPr>
          <p:spPr bwMode="auto">
            <a:xfrm>
              <a:off x="515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1" name="AutoShape 53"/>
            <p:cNvSpPr>
              <a:spLocks noChangeArrowheads="1"/>
            </p:cNvSpPr>
            <p:nvPr/>
          </p:nvSpPr>
          <p:spPr bwMode="auto">
            <a:xfrm>
              <a:off x="5401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2" name="AutoShape 54"/>
            <p:cNvSpPr>
              <a:spLocks noChangeArrowheads="1"/>
            </p:cNvSpPr>
            <p:nvPr/>
          </p:nvSpPr>
          <p:spPr bwMode="auto">
            <a:xfrm>
              <a:off x="5646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3" name="AutoShape 55"/>
            <p:cNvSpPr>
              <a:spLocks noChangeArrowheads="1"/>
            </p:cNvSpPr>
            <p:nvPr/>
          </p:nvSpPr>
          <p:spPr bwMode="auto">
            <a:xfrm>
              <a:off x="2467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1054" name="AutoShape 56"/>
            <p:cNvSpPr>
              <a:spLocks noChangeArrowheads="1"/>
            </p:cNvSpPr>
            <p:nvPr/>
          </p:nvSpPr>
          <p:spPr bwMode="auto">
            <a:xfrm>
              <a:off x="4178" y="4020"/>
              <a:ext cx="136" cy="210"/>
            </a:xfrm>
            <a:prstGeom prst="roundRect">
              <a:avLst>
                <a:gd name="adj" fmla="val 389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</p:grpSp>
      <p:sp>
        <p:nvSpPr>
          <p:cNvPr id="1030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932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800" smtClean="0">
                <a:solidFill>
                  <a:srgbClr val="FFFF00"/>
                </a:solidFill>
                <a:latin typeface="Courier New" panose="02070309020205020404" pitchFamily="49" charset="0"/>
              </a:rPr>
              <a:t>&gt;&gt;	0     &gt;&gt;	1     &gt;&gt; 	2     &gt;&gt; 	3     &gt;&gt; 	4   &gt;&gt;	</a:t>
            </a:r>
            <a:endParaRPr lang="en-US" altLang="en-US" sz="1800" smtClean="0">
              <a:solidFill>
                <a:srgbClr val="FFFF00"/>
              </a:solidFill>
              <a:latin typeface="Courier New" panose="02070309020205020404" pitchFamily="49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urpleplanet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au/url?sa=i&amp;rct=j&amp;q=&amp;esrc=s&amp;source=images&amp;cd=&amp;cad=rja&amp;uact=8&amp;ved=0CAcQjRxqFQoTCP_1hLnFmMgCFWHipgodVV0DOw&amp;url=http%3A%2F%2Fwww.youtube.com%2Fwatch%3Fv%3D1pyto2rBUp8&amp;psig=AFQjCNGt_187wOfZLKvzYkq3Zm-lX_rtBg&amp;ust=144348885106845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043113" y="908050"/>
            <a:ext cx="5038725" cy="5038725"/>
          </a:xfrm>
          <a:prstGeom prst="rect">
            <a:avLst/>
          </a:prstGeom>
          <a:solidFill>
            <a:srgbClr val="77777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589213" y="1436688"/>
            <a:ext cx="3948112" cy="3981450"/>
            <a:chOff x="1292" y="572"/>
            <a:chExt cx="3176" cy="3175"/>
          </a:xfrm>
        </p:grpSpPr>
        <p:sp>
          <p:nvSpPr>
            <p:cNvPr id="18440" name="Oval 4"/>
            <p:cNvSpPr>
              <a:spLocks noChangeArrowheads="1"/>
            </p:cNvSpPr>
            <p:nvPr/>
          </p:nvSpPr>
          <p:spPr bwMode="auto">
            <a:xfrm>
              <a:off x="1292" y="572"/>
              <a:ext cx="3176" cy="317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2800"/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2829" y="582"/>
              <a:ext cx="102" cy="1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2800"/>
            </a:p>
          </p:txBody>
        </p:sp>
      </p:grpSp>
      <p:sp>
        <p:nvSpPr>
          <p:cNvPr id="18436" name="Line 6"/>
          <p:cNvSpPr>
            <a:spLocks noChangeShapeType="1"/>
          </p:cNvSpPr>
          <p:nvPr/>
        </p:nvSpPr>
        <p:spPr bwMode="auto">
          <a:xfrm>
            <a:off x="4556125" y="901700"/>
            <a:ext cx="14288" cy="505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rot="5400000">
            <a:off x="4559301" y="908050"/>
            <a:ext cx="6350" cy="5038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8" name="Oval 8"/>
          <p:cNvSpPr>
            <a:spLocks noChangeAspect="1" noChangeArrowheads="1"/>
          </p:cNvSpPr>
          <p:nvPr/>
        </p:nvSpPr>
        <p:spPr bwMode="auto">
          <a:xfrm>
            <a:off x="2573338" y="1436688"/>
            <a:ext cx="3979862" cy="39814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800" b="1"/>
              <a:t>3</a:t>
            </a:r>
            <a:endParaRPr lang="en-US" altLang="en-US" sz="20800" b="1"/>
          </a:p>
        </p:txBody>
      </p:sp>
      <p:sp>
        <p:nvSpPr>
          <p:cNvPr id="18439" name="Oval 9"/>
          <p:cNvSpPr>
            <a:spLocks noChangeAspect="1" noChangeArrowheads="1"/>
          </p:cNvSpPr>
          <p:nvPr/>
        </p:nvSpPr>
        <p:spPr bwMode="auto">
          <a:xfrm>
            <a:off x="2311400" y="1174750"/>
            <a:ext cx="4503738" cy="4505325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>
        <p:sndAc>
          <p:stSnd>
            <p:snd r:embed="rId3" name="bip.wav"/>
          </p:stSnd>
        </p:sndAc>
      </p:transition>
    </mc:Choice>
    <mc:Fallback xmlns="">
      <p:transition advClick="0" advTm="1000">
        <p:sndAc>
          <p:stSnd>
            <p:snd r:embed="rId4" name="b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300000">
                                      <p:cBhvr>
                                        <p:cTn id="6" dur="2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70" y="2187615"/>
            <a:ext cx="741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/>
              <a:t>What will happen to the animals</a:t>
            </a:r>
            <a:r>
              <a:rPr lang="en-AU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34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70" y="2187615"/>
            <a:ext cx="741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/>
              <a:t>Will the bear eat the 4 animals?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2849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70" y="2187615"/>
            <a:ext cx="7419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/>
              <a:t>Or will they escape?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3098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99" y="1405085"/>
            <a:ext cx="5196115" cy="38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6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spect="1" noChangeArrowheads="1"/>
          </p:cNvSpPr>
          <p:nvPr/>
        </p:nvSpPr>
        <p:spPr bwMode="auto">
          <a:xfrm>
            <a:off x="2025650" y="884238"/>
            <a:ext cx="5084763" cy="50863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5400" b="1" dirty="0"/>
          </a:p>
        </p:txBody>
      </p:sp>
      <p:sp>
        <p:nvSpPr>
          <p:cNvPr id="24580" name="Oval 10"/>
          <p:cNvSpPr>
            <a:spLocks noChangeAspect="1" noChangeArrowheads="1"/>
          </p:cNvSpPr>
          <p:nvPr/>
        </p:nvSpPr>
        <p:spPr bwMode="auto">
          <a:xfrm>
            <a:off x="2573338" y="1436688"/>
            <a:ext cx="3979862" cy="39814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5" name="TextBox 4"/>
          <p:cNvSpPr txBox="1"/>
          <p:nvPr/>
        </p:nvSpPr>
        <p:spPr>
          <a:xfrm>
            <a:off x="1111170" y="2187615"/>
            <a:ext cx="741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/>
              <a:t>Find out by reading the book.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13495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056" y="1302245"/>
            <a:ext cx="74193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/>
              <a:t>Created by </a:t>
            </a:r>
            <a:r>
              <a:rPr lang="en-AU" sz="5400" dirty="0" smtClean="0"/>
              <a:t/>
            </a:r>
            <a:br>
              <a:rPr lang="en-AU" sz="5400" dirty="0" smtClean="0"/>
            </a:br>
            <a:r>
              <a:rPr lang="en-AU" sz="5400" dirty="0" smtClean="0"/>
              <a:t>Dural </a:t>
            </a:r>
            <a:r>
              <a:rPr lang="en-AU" sz="5400" dirty="0" smtClean="0"/>
              <a:t>and Justin</a:t>
            </a:r>
          </a:p>
          <a:p>
            <a:pPr algn="ctr"/>
            <a:r>
              <a:rPr lang="en-AU" sz="5400" dirty="0" smtClean="0"/>
              <a:t>Music</a:t>
            </a:r>
          </a:p>
          <a:p>
            <a:pPr algn="ctr"/>
            <a:r>
              <a:rPr lang="en-AU" sz="5400" dirty="0" smtClean="0">
                <a:hlinkClick r:id="rId2"/>
              </a:rPr>
              <a:t>www.purpleplanet.com</a:t>
            </a:r>
            <a:r>
              <a:rPr lang="en-AU" sz="5400" dirty="0" smtClean="0"/>
              <a:t> </a:t>
            </a:r>
            <a:endParaRPr lang="en-AU" sz="5400" dirty="0" smtClean="0"/>
          </a:p>
          <a:p>
            <a:pPr algn="ctr"/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22906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043113" y="908050"/>
            <a:ext cx="5038725" cy="5038725"/>
          </a:xfrm>
          <a:prstGeom prst="rect">
            <a:avLst/>
          </a:prstGeom>
          <a:solidFill>
            <a:srgbClr val="77777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589213" y="1436688"/>
            <a:ext cx="3948112" cy="3981450"/>
            <a:chOff x="1292" y="572"/>
            <a:chExt cx="3176" cy="3175"/>
          </a:xfrm>
        </p:grpSpPr>
        <p:sp>
          <p:nvSpPr>
            <p:cNvPr id="18440" name="Oval 4"/>
            <p:cNvSpPr>
              <a:spLocks noChangeArrowheads="1"/>
            </p:cNvSpPr>
            <p:nvPr/>
          </p:nvSpPr>
          <p:spPr bwMode="auto">
            <a:xfrm>
              <a:off x="1292" y="572"/>
              <a:ext cx="3176" cy="317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2800"/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2829" y="582"/>
              <a:ext cx="102" cy="1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2800"/>
            </a:p>
          </p:txBody>
        </p:sp>
      </p:grpSp>
      <p:sp>
        <p:nvSpPr>
          <p:cNvPr id="18436" name="Line 6"/>
          <p:cNvSpPr>
            <a:spLocks noChangeShapeType="1"/>
          </p:cNvSpPr>
          <p:nvPr/>
        </p:nvSpPr>
        <p:spPr bwMode="auto">
          <a:xfrm>
            <a:off x="4556125" y="901700"/>
            <a:ext cx="14288" cy="505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rot="5400000">
            <a:off x="4559301" y="908050"/>
            <a:ext cx="6350" cy="5038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8" name="Oval 8"/>
          <p:cNvSpPr>
            <a:spLocks noChangeAspect="1" noChangeArrowheads="1"/>
          </p:cNvSpPr>
          <p:nvPr/>
        </p:nvSpPr>
        <p:spPr bwMode="auto">
          <a:xfrm>
            <a:off x="2573338" y="1436688"/>
            <a:ext cx="3979862" cy="39814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800" b="1" dirty="0"/>
              <a:t>2</a:t>
            </a:r>
            <a:endParaRPr lang="en-US" altLang="en-US" sz="20800" b="1" dirty="0"/>
          </a:p>
        </p:txBody>
      </p:sp>
      <p:sp>
        <p:nvSpPr>
          <p:cNvPr id="18439" name="Oval 9"/>
          <p:cNvSpPr>
            <a:spLocks noChangeAspect="1" noChangeArrowheads="1"/>
          </p:cNvSpPr>
          <p:nvPr/>
        </p:nvSpPr>
        <p:spPr bwMode="auto">
          <a:xfrm>
            <a:off x="2311400" y="1174750"/>
            <a:ext cx="4503738" cy="4505325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</p:spTree>
    <p:extLst>
      <p:ext uri="{BB962C8B-B14F-4D97-AF65-F5344CB8AC3E}">
        <p14:creationId xmlns:p14="http://schemas.microsoft.com/office/powerpoint/2010/main" val="4685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>
        <p:sndAc>
          <p:stSnd>
            <p:snd r:embed="rId3" name="bip.wav"/>
          </p:stSnd>
        </p:sndAc>
      </p:transition>
    </mc:Choice>
    <mc:Fallback xmlns="">
      <p:transition advClick="0" advTm="1000">
        <p:sndAc>
          <p:stSnd>
            <p:snd r:embed="rId4" name="b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300000">
                                      <p:cBhvr>
                                        <p:cTn id="6" dur="2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043113" y="908050"/>
            <a:ext cx="5038725" cy="5038725"/>
          </a:xfrm>
          <a:prstGeom prst="rect">
            <a:avLst/>
          </a:prstGeom>
          <a:solidFill>
            <a:srgbClr val="77777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589213" y="1436688"/>
            <a:ext cx="3948112" cy="3981450"/>
            <a:chOff x="1292" y="572"/>
            <a:chExt cx="3176" cy="3175"/>
          </a:xfrm>
        </p:grpSpPr>
        <p:sp>
          <p:nvSpPr>
            <p:cNvPr id="18440" name="Oval 4"/>
            <p:cNvSpPr>
              <a:spLocks noChangeArrowheads="1"/>
            </p:cNvSpPr>
            <p:nvPr/>
          </p:nvSpPr>
          <p:spPr bwMode="auto">
            <a:xfrm>
              <a:off x="1292" y="572"/>
              <a:ext cx="3176" cy="317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2800"/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2829" y="582"/>
              <a:ext cx="102" cy="1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2800"/>
            </a:p>
          </p:txBody>
        </p:sp>
      </p:grpSp>
      <p:sp>
        <p:nvSpPr>
          <p:cNvPr id="18436" name="Line 6"/>
          <p:cNvSpPr>
            <a:spLocks noChangeShapeType="1"/>
          </p:cNvSpPr>
          <p:nvPr/>
        </p:nvSpPr>
        <p:spPr bwMode="auto">
          <a:xfrm>
            <a:off x="4556125" y="901700"/>
            <a:ext cx="14288" cy="505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rot="5400000">
            <a:off x="4559301" y="908050"/>
            <a:ext cx="6350" cy="5038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8" name="Oval 8"/>
          <p:cNvSpPr>
            <a:spLocks noChangeAspect="1" noChangeArrowheads="1"/>
          </p:cNvSpPr>
          <p:nvPr/>
        </p:nvSpPr>
        <p:spPr bwMode="auto">
          <a:xfrm>
            <a:off x="2573338" y="1436688"/>
            <a:ext cx="3979862" cy="39814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800" b="1" dirty="0"/>
              <a:t>1</a:t>
            </a:r>
            <a:endParaRPr lang="en-US" altLang="en-US" sz="20800" b="1" dirty="0"/>
          </a:p>
        </p:txBody>
      </p:sp>
      <p:sp>
        <p:nvSpPr>
          <p:cNvPr id="18439" name="Oval 9"/>
          <p:cNvSpPr>
            <a:spLocks noChangeAspect="1" noChangeArrowheads="1"/>
          </p:cNvSpPr>
          <p:nvPr/>
        </p:nvSpPr>
        <p:spPr bwMode="auto">
          <a:xfrm>
            <a:off x="2311400" y="1174750"/>
            <a:ext cx="4503738" cy="4505325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</p:spTree>
    <p:extLst>
      <p:ext uri="{BB962C8B-B14F-4D97-AF65-F5344CB8AC3E}">
        <p14:creationId xmlns:p14="http://schemas.microsoft.com/office/powerpoint/2010/main" val="36280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>
        <p:sndAc>
          <p:stSnd>
            <p:snd r:embed="rId3" name="bip.wav"/>
          </p:stSnd>
        </p:sndAc>
      </p:transition>
    </mc:Choice>
    <mc:Fallback xmlns="">
      <p:transition advClick="0" advTm="1000">
        <p:sndAc>
          <p:stSnd>
            <p:snd r:embed="rId4" name="b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300000">
                                      <p:cBhvr>
                                        <p:cTn id="6" dur="2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vers.booktopia.com.au/big/9781741699920/the-very-cranky-b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94" y="766300"/>
            <a:ext cx="47625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  <p:sndAc>
          <p:stSnd>
            <p:snd r:embed="rId2" name="Death March.wav"/>
          </p:stSnd>
        </p:sndAc>
      </p:transition>
    </mc:Choice>
    <mc:Fallback xmlns="">
      <p:transition spd="slow" advClick="0" advTm="3000">
        <p:fade/>
        <p:sndAc>
          <p:stSnd>
            <p:snd r:embed="rId4" name="Death Marc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spect="1" noChangeArrowheads="1"/>
          </p:cNvSpPr>
          <p:nvPr/>
        </p:nvSpPr>
        <p:spPr bwMode="auto">
          <a:xfrm>
            <a:off x="2025650" y="866775"/>
            <a:ext cx="5084763" cy="50863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24580" name="Oval 10"/>
          <p:cNvSpPr>
            <a:spLocks noChangeAspect="1" noChangeArrowheads="1"/>
          </p:cNvSpPr>
          <p:nvPr/>
        </p:nvSpPr>
        <p:spPr bwMode="auto">
          <a:xfrm>
            <a:off x="2573338" y="1436688"/>
            <a:ext cx="3979862" cy="39814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24581" name="Oval 11"/>
          <p:cNvSpPr>
            <a:spLocks noChangeAspect="1" noChangeArrowheads="1"/>
          </p:cNvSpPr>
          <p:nvPr/>
        </p:nvSpPr>
        <p:spPr bwMode="auto">
          <a:xfrm>
            <a:off x="2311400" y="1174750"/>
            <a:ext cx="4503738" cy="4505325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960699" y="2187615"/>
            <a:ext cx="745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solidFill>
                  <a:srgbClr val="00B0F0"/>
                </a:solidFill>
              </a:rPr>
              <a:t>The Very </a:t>
            </a:r>
            <a:r>
              <a:rPr lang="en-AU" sz="5400" dirty="0">
                <a:solidFill>
                  <a:srgbClr val="00B0F0"/>
                </a:solidFill>
              </a:rPr>
              <a:t>C</a:t>
            </a:r>
            <a:r>
              <a:rPr lang="en-AU" sz="5400" dirty="0" smtClean="0">
                <a:solidFill>
                  <a:srgbClr val="00B0F0"/>
                </a:solidFill>
              </a:rPr>
              <a:t>ranky </a:t>
            </a:r>
            <a:r>
              <a:rPr lang="en-AU" sz="5400" dirty="0">
                <a:solidFill>
                  <a:srgbClr val="00B0F0"/>
                </a:solidFill>
              </a:rPr>
              <a:t>B</a:t>
            </a:r>
            <a:r>
              <a:rPr lang="en-AU" sz="5400" dirty="0" smtClean="0">
                <a:solidFill>
                  <a:srgbClr val="00B0F0"/>
                </a:solidFill>
              </a:rPr>
              <a:t>ear</a:t>
            </a:r>
            <a:endParaRPr lang="en-AU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spect="1" noChangeArrowheads="1"/>
          </p:cNvSpPr>
          <p:nvPr/>
        </p:nvSpPr>
        <p:spPr bwMode="auto">
          <a:xfrm>
            <a:off x="2025650" y="866775"/>
            <a:ext cx="5084763" cy="50863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24580" name="Oval 10"/>
          <p:cNvSpPr>
            <a:spLocks noChangeAspect="1" noChangeArrowheads="1"/>
          </p:cNvSpPr>
          <p:nvPr/>
        </p:nvSpPr>
        <p:spPr bwMode="auto">
          <a:xfrm>
            <a:off x="2573338" y="1436688"/>
            <a:ext cx="3979862" cy="39814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24581" name="Oval 11"/>
          <p:cNvSpPr>
            <a:spLocks noChangeAspect="1" noChangeArrowheads="1"/>
          </p:cNvSpPr>
          <p:nvPr/>
        </p:nvSpPr>
        <p:spPr bwMode="auto">
          <a:xfrm>
            <a:off x="2311400" y="1174750"/>
            <a:ext cx="4503738" cy="4505325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840983" y="1206080"/>
            <a:ext cx="7454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solidFill>
                  <a:srgbClr val="00B0F0"/>
                </a:solidFill>
              </a:rPr>
              <a:t>T</a:t>
            </a:r>
            <a:r>
              <a:rPr lang="en-AU" sz="6000" dirty="0" smtClean="0">
                <a:solidFill>
                  <a:srgbClr val="00B0F0"/>
                </a:solidFill>
              </a:rPr>
              <a:t>here were 4 animals in  the jingle jangle jungle and it was raining.</a:t>
            </a:r>
          </a:p>
        </p:txBody>
      </p:sp>
    </p:spTree>
    <p:extLst>
      <p:ext uri="{BB962C8B-B14F-4D97-AF65-F5344CB8AC3E}">
        <p14:creationId xmlns:p14="http://schemas.microsoft.com/office/powerpoint/2010/main" val="22963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spect="1" noChangeArrowheads="1"/>
          </p:cNvSpPr>
          <p:nvPr/>
        </p:nvSpPr>
        <p:spPr bwMode="auto">
          <a:xfrm>
            <a:off x="2025650" y="866775"/>
            <a:ext cx="5084763" cy="5086350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24580" name="Oval 10"/>
          <p:cNvSpPr>
            <a:spLocks noChangeAspect="1" noChangeArrowheads="1"/>
          </p:cNvSpPr>
          <p:nvPr/>
        </p:nvSpPr>
        <p:spPr bwMode="auto">
          <a:xfrm>
            <a:off x="1741714" y="1436688"/>
            <a:ext cx="6139543" cy="4369026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0800" b="1"/>
          </a:p>
        </p:txBody>
      </p:sp>
      <p:sp>
        <p:nvSpPr>
          <p:cNvPr id="24581" name="Oval 11"/>
          <p:cNvSpPr>
            <a:spLocks noChangeAspect="1" noChangeArrowheads="1"/>
          </p:cNvSpPr>
          <p:nvPr/>
        </p:nvSpPr>
        <p:spPr bwMode="auto">
          <a:xfrm>
            <a:off x="2311400" y="1174750"/>
            <a:ext cx="4503738" cy="4505325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-2075176" y="4347072"/>
            <a:ext cx="6850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5400" dirty="0" smtClean="0"/>
          </a:p>
          <a:p>
            <a:pPr algn="ctr"/>
            <a:endParaRPr lang="en-AU" sz="5400" dirty="0"/>
          </a:p>
        </p:txBody>
      </p:sp>
      <p:pic>
        <p:nvPicPr>
          <p:cNvPr id="2050" name="Picture 2" descr="http://i.ytimg.com/vi/1pyto2rBUp8/maxresdefaul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6" b="15689"/>
          <a:stretch/>
        </p:blipFill>
        <p:spPr bwMode="auto">
          <a:xfrm>
            <a:off x="372319" y="1872001"/>
            <a:ext cx="8381900" cy="28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6998" y="1388961"/>
            <a:ext cx="7419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rgbClr val="00B0F0"/>
                </a:solidFill>
              </a:rPr>
              <a:t>T</a:t>
            </a:r>
            <a:r>
              <a:rPr lang="en-AU" sz="5400" dirty="0" smtClean="0">
                <a:solidFill>
                  <a:srgbClr val="00B0F0"/>
                </a:solidFill>
              </a:rPr>
              <a:t>he 4 Animals were in a bear’s cave and the bear was sleeping in the cave.</a:t>
            </a:r>
            <a:endParaRPr lang="en-AU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apmamma.com/wp-content/uploads/2012/02/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45" y="778475"/>
            <a:ext cx="7262953" cy="48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336699"/>
      </a:dk1>
      <a:lt1>
        <a:srgbClr val="FFFFFF"/>
      </a:lt1>
      <a:dk2>
        <a:srgbClr val="000000"/>
      </a:dk2>
      <a:lt2>
        <a:srgbClr val="FFFFFF"/>
      </a:lt2>
      <a:accent1>
        <a:srgbClr val="333333"/>
      </a:accent1>
      <a:accent2>
        <a:srgbClr val="808080"/>
      </a:accent2>
      <a:accent3>
        <a:srgbClr val="AAAAAA"/>
      </a:accent3>
      <a:accent4>
        <a:srgbClr val="DADADA"/>
      </a:accent4>
      <a:accent5>
        <a:srgbClr val="ADADAD"/>
      </a:accent5>
      <a:accent6>
        <a:srgbClr val="737373"/>
      </a:accent6>
      <a:hlink>
        <a:srgbClr val="969696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DADADA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333333"/>
        </a:accent1>
        <a:accent2>
          <a:srgbClr val="808080"/>
        </a:accent2>
        <a:accent3>
          <a:srgbClr val="AAAAAA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969696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336699"/>
        </a:dk1>
        <a:lt1>
          <a:srgbClr val="FFFFFF"/>
        </a:lt1>
        <a:dk2>
          <a:srgbClr val="000000"/>
        </a:dk2>
        <a:lt2>
          <a:srgbClr val="FFFFFF"/>
        </a:lt2>
        <a:accent1>
          <a:srgbClr val="333333"/>
        </a:accent1>
        <a:accent2>
          <a:srgbClr val="808080"/>
        </a:accent2>
        <a:accent3>
          <a:srgbClr val="AAAAAA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969696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74</Words>
  <Application>Microsoft Office PowerPoint</Application>
  <PresentationFormat>On-screen Show (4:3)</PresentationFormat>
  <Paragraphs>20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Presentation Magazine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Filmstrip with Countdown</dc:title>
  <dc:creator>Presentation Magazine</dc:creator>
  <cp:lastModifiedBy>cso</cp:lastModifiedBy>
  <cp:revision>30</cp:revision>
  <dcterms:created xsi:type="dcterms:W3CDTF">2005-04-05T14:19:59Z</dcterms:created>
  <dcterms:modified xsi:type="dcterms:W3CDTF">2015-09-28T01:11:01Z</dcterms:modified>
</cp:coreProperties>
</file>