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30" r:id="rId3"/>
    <p:sldId id="331" r:id="rId4"/>
    <p:sldId id="329" r:id="rId5"/>
    <p:sldId id="320" r:id="rId6"/>
    <p:sldId id="335" r:id="rId7"/>
    <p:sldId id="321" r:id="rId8"/>
    <p:sldId id="324" r:id="rId9"/>
    <p:sldId id="322" r:id="rId10"/>
    <p:sldId id="325" r:id="rId11"/>
    <p:sldId id="323" r:id="rId12"/>
    <p:sldId id="332" r:id="rId13"/>
    <p:sldId id="333" r:id="rId14"/>
    <p:sldId id="32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33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925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73D49F-72B1-41C0-9CAA-046EBB671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3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C9235-9AAC-4EAA-BD48-A4119F276AB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C9235-9AAC-4EAA-BD48-A4119F276AB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C9235-9AAC-4EAA-BD48-A4119F276AB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79ECCA-B718-4CFB-AEDC-0588A26402C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79ECCA-B718-4CFB-AEDC-0588A26402C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79ECCA-B718-4CFB-AEDC-0588A26402C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</p:grpSp>
      <p:grpSp>
        <p:nvGrpSpPr>
          <p:cNvPr id="29" name="Group 29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</p:grpSp>
      <p:sp>
        <p:nvSpPr>
          <p:cNvPr id="54" name="Text Box 54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smtClean="0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en-US" sz="1800" smtClean="0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8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796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0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1055" name="AutoShape 8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6" name="AutoShape 9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7" name="AutoShape 10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8" name="AutoShape 11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9" name="AutoShape 12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0" name="AutoShape 13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1" name="AutoShape 14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2" name="AutoShape 15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3" name="AutoShape 16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4" name="AutoShape 17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5" name="AutoShape 18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6" name="AutoShape 19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7" name="AutoShape 20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8" name="AutoShape 21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69" name="AutoShape 22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0" name="AutoShape 23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1" name="AutoShape 24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2" name="AutoShape 25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3" name="AutoShape 26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4" name="AutoShape 27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5" name="AutoShape 28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6" name="AutoShape 29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7" name="AutoShape 30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78" name="AutoShape 31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</p:grpSp>
      <p:grpSp>
        <p:nvGrpSpPr>
          <p:cNvPr id="1029" name="Group 32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1031" name="AutoShape 33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2" name="AutoShape 34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3" name="AutoShape 35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4" name="AutoShape 36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5" name="AutoShape 37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6" name="AutoShape 38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7" name="AutoShape 39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8" name="AutoShape 40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39" name="AutoShape 41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0" name="AutoShape 42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1" name="AutoShape 43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2" name="AutoShape 44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3" name="AutoShape 45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4" name="AutoShape 46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5" name="AutoShape 47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6" name="AutoShape 48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7" name="AutoShape 49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8" name="AutoShape 50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49" name="AutoShape 51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0" name="AutoShape 52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1" name="AutoShape 53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2" name="AutoShape 54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3" name="AutoShape 55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1054" name="AutoShape 56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</p:grpSp>
      <p:sp>
        <p:nvSpPr>
          <p:cNvPr id="1030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smtClean="0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en-US" sz="1800" smtClean="0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844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/>
              <a:t>3</a:t>
            </a:r>
            <a:endParaRPr lang="en-US" altLang="en-US" sz="20800" b="1"/>
          </a:p>
        </p:txBody>
      </p:sp>
      <p:sp>
        <p:nvSpPr>
          <p:cNvPr id="1843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3" name="bip.wav"/>
          </p:stSnd>
        </p:sndAc>
      </p:transition>
    </mc:Choice>
    <mc:Fallback xmlns="">
      <p:transition advClick="0" advTm="1000">
        <p:sndAc>
          <p:stSnd>
            <p:snd r:embed="rId4" name="bi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YgXVrLSSH5s/UGmHiCEEdMI/AAAAAAAADwU/0HaJLQv-Uow/s1600/Illustrati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/>
          <a:stretch/>
        </p:blipFill>
        <p:spPr bwMode="auto">
          <a:xfrm>
            <a:off x="2789499" y="522513"/>
            <a:ext cx="3807333" cy="55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170" y="2418447"/>
            <a:ext cx="741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Does his family notice?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6237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170" y="2418447"/>
            <a:ext cx="7419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Will he find out there is a bird on his head? 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9547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170" y="2418447"/>
            <a:ext cx="741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Read this book to find out. 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4249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1657" y="1903879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Makayla and </a:t>
            </a:r>
            <a:r>
              <a:rPr lang="en-AU" sz="3200" dirty="0"/>
              <a:t>P</a:t>
            </a:r>
            <a:r>
              <a:rPr lang="en-AU" sz="3200" dirty="0" smtClean="0"/>
              <a:t>atrick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191657" y="3222171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Music from www. Purple planet.com</a:t>
            </a:r>
          </a:p>
          <a:p>
            <a:r>
              <a:rPr lang="en-AU" dirty="0" smtClean="0"/>
              <a:t>Images </a:t>
            </a:r>
            <a:r>
              <a:rPr lang="en-AU" smtClean="0"/>
              <a:t>from google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6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844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 dirty="0"/>
              <a:t>2</a:t>
            </a:r>
            <a:endParaRPr lang="en-US" altLang="en-US" sz="20800" b="1" dirty="0"/>
          </a:p>
        </p:txBody>
      </p:sp>
      <p:sp>
        <p:nvSpPr>
          <p:cNvPr id="1843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4685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3" name="bip.wav"/>
          </p:stSnd>
        </p:sndAc>
      </p:transition>
    </mc:Choice>
    <mc:Fallback xmlns="">
      <p:transition advClick="0" advTm="1000">
        <p:sndAc>
          <p:stSnd>
            <p:snd r:embed="rId4" name="bi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844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800"/>
            </a:p>
          </p:txBody>
        </p:sp>
      </p:grp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800" b="1" dirty="0"/>
              <a:t>1</a:t>
            </a:r>
            <a:endParaRPr lang="en-US" altLang="en-US" sz="20800" b="1" dirty="0"/>
          </a:p>
        </p:txBody>
      </p:sp>
      <p:sp>
        <p:nvSpPr>
          <p:cNvPr id="1843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36280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3" name="bip.wav"/>
          </p:stSnd>
        </p:sndAc>
      </p:transition>
    </mc:Choice>
    <mc:Fallback xmlns="">
      <p:transition advClick="0" advTm="1000">
        <p:sndAc>
          <p:stSnd>
            <p:snd r:embed="rId4" name="bi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mon Sa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543" y="1382486"/>
            <a:ext cx="609600" cy="609600"/>
          </a:xfrm>
          <a:prstGeom prst="rect">
            <a:avLst/>
          </a:prstGeom>
        </p:spPr>
      </p:pic>
      <p:pic>
        <p:nvPicPr>
          <p:cNvPr id="2" name="Picture 2" descr="http://d.gr-assets.com/books/1312015597l/806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23" y="974643"/>
            <a:ext cx="3824059" cy="45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Oval 11"/>
          <p:cNvSpPr>
            <a:spLocks noChangeAspect="1" noChangeArrowheads="1"/>
          </p:cNvSpPr>
          <p:nvPr/>
        </p:nvSpPr>
        <p:spPr bwMode="auto">
          <a:xfrm>
            <a:off x="1698171" y="1018040"/>
            <a:ext cx="625565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 smtClean="0"/>
              <a:t>One day </a:t>
            </a:r>
            <a:r>
              <a:rPr lang="en-GB" altLang="en-US" sz="4800" dirty="0"/>
              <a:t>C</a:t>
            </a:r>
            <a:r>
              <a:rPr lang="en-GB" altLang="en-US" sz="4800" dirty="0" smtClean="0"/>
              <a:t>olin Jenkins  was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/>
              <a:t>s</a:t>
            </a:r>
            <a:r>
              <a:rPr lang="en-GB" altLang="en-US" sz="4800" dirty="0" smtClean="0"/>
              <a:t>leeping under a tree. 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/>
              <a:t>s</a:t>
            </a:r>
            <a:r>
              <a:rPr lang="en-GB" altLang="en-US" sz="4800" dirty="0" smtClean="0"/>
              <a:t>lept for a long time.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695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7258" b="12406"/>
          <a:stretch/>
        </p:blipFill>
        <p:spPr>
          <a:xfrm rot="5400000">
            <a:off x="2017374" y="1380770"/>
            <a:ext cx="5352317" cy="39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spect="1" noChangeArrowheads="1"/>
          </p:cNvSpPr>
          <p:nvPr/>
        </p:nvSpPr>
        <p:spPr bwMode="auto">
          <a:xfrm>
            <a:off x="2020887" y="547462"/>
            <a:ext cx="5084763" cy="50863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 smtClean="0"/>
              <a:t>When he woke up he </a:t>
            </a:r>
            <a:br>
              <a:rPr lang="en-GB" altLang="en-US" sz="4800" dirty="0" smtClean="0"/>
            </a:br>
            <a:r>
              <a:rPr lang="en-GB" altLang="en-US" sz="4800" dirty="0" smtClean="0"/>
              <a:t>went on 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 smtClean="0"/>
              <a:t> train back home.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797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4838" y="1257619"/>
            <a:ext cx="5495404" cy="41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spect="1" noChangeArrowheads="1"/>
          </p:cNvSpPr>
          <p:nvPr/>
        </p:nvSpPr>
        <p:spPr bwMode="auto">
          <a:xfrm>
            <a:off x="2025650" y="866775"/>
            <a:ext cx="5084763" cy="50863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800" b="1"/>
          </a:p>
        </p:txBody>
      </p:sp>
      <p:sp>
        <p:nvSpPr>
          <p:cNvPr id="24580" name="Oval 10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800" b="1"/>
          </a:p>
        </p:txBody>
      </p:sp>
      <p:sp>
        <p:nvSpPr>
          <p:cNvPr id="24581" name="Oval 11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914481" y="2187615"/>
            <a:ext cx="7454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He does not realise there is a bird’s nest on his </a:t>
            </a:r>
          </a:p>
          <a:p>
            <a:pPr algn="ctr"/>
            <a:r>
              <a:rPr lang="en-AU" sz="4800" dirty="0"/>
              <a:t>h</a:t>
            </a:r>
            <a:r>
              <a:rPr lang="en-AU" sz="4800" dirty="0" smtClean="0"/>
              <a:t>ead.</a:t>
            </a:r>
          </a:p>
        </p:txBody>
      </p:sp>
    </p:spTree>
    <p:extLst>
      <p:ext uri="{BB962C8B-B14F-4D97-AF65-F5344CB8AC3E}">
        <p14:creationId xmlns:p14="http://schemas.microsoft.com/office/powerpoint/2010/main" val="22963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333333"/>
      </a:accent1>
      <a:accent2>
        <a:srgbClr val="808080"/>
      </a:accent2>
      <a:accent3>
        <a:srgbClr val="AAAAAA"/>
      </a:accent3>
      <a:accent4>
        <a:srgbClr val="DADADA"/>
      </a:accent4>
      <a:accent5>
        <a:srgbClr val="ADADAD"/>
      </a:accent5>
      <a:accent6>
        <a:srgbClr val="737373"/>
      </a:accent6>
      <a:hlink>
        <a:srgbClr val="969696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80</Words>
  <Application>Microsoft Office PowerPoint</Application>
  <PresentationFormat>On-screen Show (4:3)</PresentationFormat>
  <Paragraphs>22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Filmstrip with Countdown</dc:title>
  <dc:creator>Presentation Magazine</dc:creator>
  <cp:lastModifiedBy>cso</cp:lastModifiedBy>
  <cp:revision>36</cp:revision>
  <dcterms:created xsi:type="dcterms:W3CDTF">2005-04-05T14:19:59Z</dcterms:created>
  <dcterms:modified xsi:type="dcterms:W3CDTF">2015-10-25T23:24:15Z</dcterms:modified>
</cp:coreProperties>
</file>